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Nunit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adb985d8c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adb985d8c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adb985d8c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adb985d8c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db985d8c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adb985d8c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adb985d8c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adb985d8c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adb985d8c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adb985d8c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db985d8c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db985d8c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dbfd30b7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dbfd30b7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ad9fc039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ad9fc039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9fc0390a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ad9fc0390a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dc091cf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dc091cf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dc091cf2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adc091cf2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adc091cf2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adc091cf2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adc091cf2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adc091cf2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db985d8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adb985d8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7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8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8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300458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Replublican Faction Vs Problems in Surrey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58700" y="3270925"/>
            <a:ext cx="5361300" cy="6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by- Prabhsift, Sarthak, Tameera, Taryn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Solutions- Public Housing </a:t>
            </a:r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Give first time home buyers more info about stress test/mortgage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Extend mortgage period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Make housing more affordable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6975" y="2347413"/>
            <a:ext cx="234315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Counterpoints - Public Housing </a:t>
            </a:r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Extending mortgage period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Fix stress test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13" name="Google Shape;2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400" y="2446900"/>
            <a:ext cx="2383750" cy="136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Bibliography</a:t>
            </a:r>
            <a:endParaRPr/>
          </a:p>
        </p:txBody>
      </p:sp>
      <p:sp>
        <p:nvSpPr>
          <p:cNvPr id="237" name="Google Shape;237;p2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5542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“Republican Faction”?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307575"/>
            <a:ext cx="7505700" cy="27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Right wing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Conservative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b="1"/>
              <a:t>We believe in-</a:t>
            </a:r>
            <a:endParaRPr sz="1500" b="1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Limited role of government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Preserving traditions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Cautious change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Pro-business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Punishments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Limited taxes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38000" y="1373975"/>
            <a:ext cx="1667600" cy="139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9475" y="431975"/>
            <a:ext cx="2590750" cy="339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4"/>
          <p:cNvPicPr preferRelativeResize="0"/>
          <p:nvPr/>
        </p:nvPicPr>
        <p:blipFill rotWithShape="1">
          <a:blip r:embed="rId5">
            <a:alphaModFix/>
          </a:blip>
          <a:srcRect l="4220" r="-4219"/>
          <a:stretch/>
        </p:blipFill>
        <p:spPr>
          <a:xfrm>
            <a:off x="5103325" y="3074645"/>
            <a:ext cx="1667600" cy="1762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4"/>
          <p:cNvPicPr preferRelativeResize="0"/>
          <p:nvPr/>
        </p:nvPicPr>
        <p:blipFill rotWithShape="1">
          <a:blip r:embed="rId6">
            <a:alphaModFix/>
          </a:blip>
          <a:srcRect b="6820"/>
          <a:stretch/>
        </p:blipFill>
        <p:spPr>
          <a:xfrm>
            <a:off x="2909025" y="3305100"/>
            <a:ext cx="1842700" cy="131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5"/>
          <p:cNvSpPr txBox="1">
            <a:spLocks noGrp="1"/>
          </p:cNvSpPr>
          <p:nvPr>
            <p:ph type="title"/>
          </p:nvPr>
        </p:nvSpPr>
        <p:spPr>
          <a:xfrm>
            <a:off x="768950" y="5140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 Public Health in Surrey</a:t>
            </a:r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body" idx="1"/>
          </p:nvPr>
        </p:nvSpPr>
        <p:spPr>
          <a:xfrm>
            <a:off x="261500" y="11022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200" b="1">
                <a:solidFill>
                  <a:srgbClr val="000000"/>
                </a:solidFill>
              </a:rPr>
              <a:t>Drugs- </a:t>
            </a:r>
            <a:endParaRPr sz="1200" b="1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Intake of drugs because of seasonal depression and the pandemic.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Huge effects on both, mental and physical health.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1386 deaths so far due to drug overdose around B.C. alone.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3 deaths in 12 hours in Surrey (Nov 19).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b="1">
                <a:solidFill>
                  <a:srgbClr val="000000"/>
                </a:solidFill>
              </a:rPr>
              <a:t>COVID-</a:t>
            </a:r>
            <a:endParaRPr b="1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Cases increasing everyday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Every school has had exposure.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Most cases in the province.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Taking increases in cases lightly.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Not enough precautions.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46" name="Google Shape;146;p15"/>
          <p:cNvPicPr preferRelativeResize="0"/>
          <p:nvPr/>
        </p:nvPicPr>
        <p:blipFill rotWithShape="1">
          <a:blip r:embed="rId3">
            <a:alphaModFix/>
          </a:blip>
          <a:srcRect l="5420" t="3618" r="-5419" b="3608"/>
          <a:stretch/>
        </p:blipFill>
        <p:spPr>
          <a:xfrm>
            <a:off x="5403650" y="1289574"/>
            <a:ext cx="1296950" cy="116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5"/>
          <p:cNvPicPr preferRelativeResize="0"/>
          <p:nvPr/>
        </p:nvPicPr>
        <p:blipFill rotWithShape="1">
          <a:blip r:embed="rId4">
            <a:alphaModFix/>
          </a:blip>
          <a:srcRect b="7028"/>
          <a:stretch/>
        </p:blipFill>
        <p:spPr>
          <a:xfrm>
            <a:off x="6568900" y="1922363"/>
            <a:ext cx="972900" cy="1600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41800" y="2973313"/>
            <a:ext cx="1380924" cy="184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77151" y="2853050"/>
            <a:ext cx="1784848" cy="178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819150" y="4739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body" idx="1"/>
          </p:nvPr>
        </p:nvSpPr>
        <p:spPr>
          <a:xfrm>
            <a:off x="819150" y="118705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700"/>
              <a:t>Imprisonment</a:t>
            </a:r>
            <a:endParaRPr sz="17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700"/>
              <a:t>Fines</a:t>
            </a:r>
            <a:endParaRPr sz="17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>
                <a:solidFill>
                  <a:srgbClr val="000000"/>
                </a:solidFill>
              </a:rPr>
              <a:t>Make healthcare more expensive</a:t>
            </a:r>
            <a:endParaRPr sz="16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700">
                <a:solidFill>
                  <a:srgbClr val="000000"/>
                </a:solidFill>
              </a:rPr>
              <a:t>Privatize healthcare</a:t>
            </a:r>
            <a:endParaRPr sz="1700">
              <a:solidFill>
                <a:srgbClr val="000000"/>
              </a:solidFill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0625" y="473900"/>
            <a:ext cx="2038925" cy="170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350" y="2842425"/>
            <a:ext cx="2640300" cy="18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 rotWithShape="1">
          <a:blip r:embed="rId5">
            <a:alphaModFix/>
          </a:blip>
          <a:srcRect r="8307"/>
          <a:stretch/>
        </p:blipFill>
        <p:spPr>
          <a:xfrm>
            <a:off x="6953375" y="1428500"/>
            <a:ext cx="1756425" cy="170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 rotWithShape="1">
          <a:blip r:embed="rId6">
            <a:alphaModFix/>
          </a:blip>
          <a:srcRect l="-22174" t="-22174"/>
          <a:stretch/>
        </p:blipFill>
        <p:spPr>
          <a:xfrm>
            <a:off x="4807699" y="2266685"/>
            <a:ext cx="1756425" cy="2423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819150" y="4538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Counterpoints</a:t>
            </a:r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body" idx="1"/>
          </p:nvPr>
        </p:nvSpPr>
        <p:spPr>
          <a:xfrm>
            <a:off x="648375" y="10178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“Support free or low-cost government-controlled health care”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</a:rPr>
              <a:t>“Educate people and spend funds in building more Rehab Centers” 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7600" y="1622412"/>
            <a:ext cx="1580175" cy="133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/>
          <p:cNvPicPr preferRelativeResize="0"/>
          <p:nvPr/>
        </p:nvPicPr>
        <p:blipFill rotWithShape="1">
          <a:blip r:embed="rId4">
            <a:alphaModFix/>
          </a:blip>
          <a:srcRect b="4834"/>
          <a:stretch/>
        </p:blipFill>
        <p:spPr>
          <a:xfrm>
            <a:off x="2834075" y="3375400"/>
            <a:ext cx="1827225" cy="138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819150" y="4939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 Municipal Parking Lots and Structures in Surrey, BC</a:t>
            </a:r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body" idx="1"/>
          </p:nvPr>
        </p:nvSpPr>
        <p:spPr>
          <a:xfrm>
            <a:off x="819150" y="1639125"/>
            <a:ext cx="7505700" cy="29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200">
                <a:solidFill>
                  <a:srgbClr val="000000"/>
                </a:solidFill>
              </a:rPr>
              <a:t>The construction of new parking spots near rapid transit.</a:t>
            </a:r>
            <a:endParaRPr sz="1200">
              <a:solidFill>
                <a:srgbClr val="000000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200">
                <a:solidFill>
                  <a:srgbClr val="000000"/>
                </a:solidFill>
              </a:rPr>
              <a:t>Only 20 to 25% of the parking lot is filled up with cars.</a:t>
            </a:r>
            <a:r>
              <a:rPr lang="en" sz="900">
                <a:solidFill>
                  <a:srgbClr val="000000"/>
                </a:solidFill>
              </a:rPr>
              <a:t> </a:t>
            </a:r>
            <a:endParaRPr sz="900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200">
                <a:solidFill>
                  <a:srgbClr val="000000"/>
                </a:solidFill>
              </a:rPr>
              <a:t>There are limited places where drivers can park their trucks.</a:t>
            </a:r>
            <a:endParaRPr sz="12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 b="1">
              <a:solidFill>
                <a:srgbClr val="000000"/>
              </a:solidFill>
            </a:endParaRPr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6850" y="3195825"/>
            <a:ext cx="2184150" cy="127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59575" y="3195825"/>
            <a:ext cx="1480476" cy="1275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90875" y="3195823"/>
            <a:ext cx="2085975" cy="127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FC90505-164A-440D-844D-4E182ED204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62"/>
    </mc:Choice>
    <mc:Fallback>
      <p:transition spd="slow" advTm="56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>
            <a:spLocks noGrp="1"/>
          </p:cNvSpPr>
          <p:nvPr>
            <p:ph type="title"/>
          </p:nvPr>
        </p:nvSpPr>
        <p:spPr>
          <a:xfrm>
            <a:off x="819150" y="5241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body" idx="1"/>
          </p:nvPr>
        </p:nvSpPr>
        <p:spPr>
          <a:xfrm>
            <a:off x="768925" y="1347750"/>
            <a:ext cx="7505700" cy="32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Reduce the parking requirements in those areas that need it in a safe, efficient and in a cost-effective manner.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Make the parking pay stations for every five minutes so that less money is paid.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Selling parking stalls that are seperated from apartments, generally, in an affordable manner.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83" name="Google Shape;18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3250" y="2793325"/>
            <a:ext cx="3134275" cy="17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7408FA7-8685-473F-8C38-2227F904FA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00"/>
    </mc:Choice>
    <mc:Fallback>
      <p:transition spd="slow" advTm="4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>
            <a:spLocks noGrp="1"/>
          </p:cNvSpPr>
          <p:nvPr>
            <p:ph type="title"/>
          </p:nvPr>
        </p:nvSpPr>
        <p:spPr>
          <a:xfrm>
            <a:off x="819150" y="4136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Counterpoints</a:t>
            </a:r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body" idx="1"/>
          </p:nvPr>
        </p:nvSpPr>
        <p:spPr>
          <a:xfrm>
            <a:off x="819150" y="1187050"/>
            <a:ext cx="7505700" cy="3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taxes to make more economic growth and more business productivity.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Focusing on changes that will be more important in the society.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. </a:t>
            </a:r>
            <a:endParaRPr sz="1600"/>
          </a:p>
        </p:txBody>
      </p:sp>
      <p:pic>
        <p:nvPicPr>
          <p:cNvPr id="190" name="Google Shape;19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96100" y="1563225"/>
            <a:ext cx="3035075" cy="92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9975" y="3052075"/>
            <a:ext cx="1474000" cy="146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D56A45A-8DB6-4438-8A18-445B2CAFAF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33"/>
    </mc:Choice>
    <mc:Fallback>
      <p:transition spd="slow" advTm="24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: Public Housing in Surrey</a:t>
            </a:r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Citizens are struggling to pay for mortgage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is hard to find affordable housing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Fix the stress test by taking it away from mortgage renewals </a:t>
            </a:r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1525" y="2446963"/>
            <a:ext cx="2133600" cy="120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8425" y="3235588"/>
            <a:ext cx="3105150" cy="105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340</Words>
  <Application>Microsoft Office PowerPoint</Application>
  <PresentationFormat>On-screen Show (16:9)</PresentationFormat>
  <Paragraphs>68</Paragraphs>
  <Slides>15</Slides>
  <Notes>15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Times New Roman</vt:lpstr>
      <vt:lpstr>Nunito</vt:lpstr>
      <vt:lpstr>Calibri</vt:lpstr>
      <vt:lpstr>Arial</vt:lpstr>
      <vt:lpstr>Shift</vt:lpstr>
      <vt:lpstr>Replublican Faction Vs Problems in Surrey</vt:lpstr>
      <vt:lpstr>Why “Republican Faction”?</vt:lpstr>
      <vt:lpstr>Problem: Public Health in Surrey</vt:lpstr>
      <vt:lpstr>Solutions</vt:lpstr>
      <vt:lpstr>Counterpoints</vt:lpstr>
      <vt:lpstr>Problem: Municipal Parking Lots and Structures in Surrey, BC</vt:lpstr>
      <vt:lpstr>Solutions</vt:lpstr>
      <vt:lpstr>Counterpoints</vt:lpstr>
      <vt:lpstr>Problem : Public Housing in Surrey</vt:lpstr>
      <vt:lpstr>Solutions- Public Housing </vt:lpstr>
      <vt:lpstr>Counterpoints - Public Housing </vt:lpstr>
      <vt:lpstr>PowerPoint Presentation</vt:lpstr>
      <vt:lpstr>PowerPoint Presentation</vt:lpstr>
      <vt:lpstr>PowerPoint Presentation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Replublican Faction Vs Problems in Surrey</dc:title>
  <dc:creator>Sarthak Nadkarni</dc:creator>
  <cp:lastModifiedBy>Sarthak Nadkarni</cp:lastModifiedBy>
  <cp:revision>3</cp:revision>
  <dcterms:modified xsi:type="dcterms:W3CDTF">2020-11-29T20:59:36Z</dcterms:modified>
</cp:coreProperties>
</file>